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2" r:id="rId11"/>
    <p:sldId id="265" r:id="rId12"/>
    <p:sldId id="266" r:id="rId13"/>
    <p:sldId id="267" r:id="rId14"/>
    <p:sldId id="268" r:id="rId15"/>
    <p:sldId id="269" r:id="rId16"/>
    <p:sldId id="28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2" r:id="rId32"/>
    <p:sldId id="289" r:id="rId33"/>
    <p:sldId id="294" r:id="rId34"/>
    <p:sldId id="293" r:id="rId35"/>
    <p:sldId id="290" r:id="rId36"/>
    <p:sldId id="284" r:id="rId37"/>
    <p:sldId id="286" r:id="rId38"/>
    <p:sldId id="291" r:id="rId39"/>
    <p:sldId id="295" r:id="rId40"/>
    <p:sldId id="287" r:id="rId41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únior Westarb" userId="afebf80986af5e21" providerId="LiveId" clId="{06E953D8-FD23-4EB2-8A55-8490C448E76D}"/>
    <pc:docChg chg="undo custSel addSld delSld modSld sldOrd">
      <pc:chgData name="Júnior Westarb" userId="afebf80986af5e21" providerId="LiveId" clId="{06E953D8-FD23-4EB2-8A55-8490C448E76D}" dt="2020-04-29T23:18:44.275" v="507" actId="20577"/>
      <pc:docMkLst>
        <pc:docMk/>
      </pc:docMkLst>
      <pc:sldChg chg="modSp">
        <pc:chgData name="Júnior Westarb" userId="afebf80986af5e21" providerId="LiveId" clId="{06E953D8-FD23-4EB2-8A55-8490C448E76D}" dt="2020-04-29T23:18:44.275" v="507" actId="20577"/>
        <pc:sldMkLst>
          <pc:docMk/>
          <pc:sldMk cId="0" sldId="257"/>
        </pc:sldMkLst>
        <pc:spChg chg="mod">
          <ac:chgData name="Júnior Westarb" userId="afebf80986af5e21" providerId="LiveId" clId="{06E953D8-FD23-4EB2-8A55-8490C448E76D}" dt="2020-04-29T23:18:44.275" v="507" actId="20577"/>
          <ac:spMkLst>
            <pc:docMk/>
            <pc:sldMk cId="0" sldId="257"/>
            <ac:spMk id="81" creationId="{00000000-0000-0000-0000-000000000000}"/>
          </ac:spMkLst>
        </pc:spChg>
      </pc:sldChg>
      <pc:sldChg chg="ord">
        <pc:chgData name="Júnior Westarb" userId="afebf80986af5e21" providerId="LiveId" clId="{06E953D8-FD23-4EB2-8A55-8490C448E76D}" dt="2020-04-29T20:00:47.310" v="1"/>
        <pc:sldMkLst>
          <pc:docMk/>
          <pc:sldMk cId="0" sldId="262"/>
        </pc:sldMkLst>
      </pc:sldChg>
      <pc:sldChg chg="ord">
        <pc:chgData name="Júnior Westarb" userId="afebf80986af5e21" providerId="LiveId" clId="{06E953D8-FD23-4EB2-8A55-8490C448E76D}" dt="2020-04-29T20:00:55.471" v="3"/>
        <pc:sldMkLst>
          <pc:docMk/>
          <pc:sldMk cId="0" sldId="264"/>
        </pc:sldMkLst>
      </pc:sldChg>
      <pc:sldChg chg="delSp">
        <pc:chgData name="Júnior Westarb" userId="afebf80986af5e21" providerId="LiveId" clId="{06E953D8-FD23-4EB2-8A55-8490C448E76D}" dt="2020-04-29T22:18:07.738" v="119" actId="478"/>
        <pc:sldMkLst>
          <pc:docMk/>
          <pc:sldMk cId="0" sldId="282"/>
        </pc:sldMkLst>
        <pc:picChg chg="del">
          <ac:chgData name="Júnior Westarb" userId="afebf80986af5e21" providerId="LiveId" clId="{06E953D8-FD23-4EB2-8A55-8490C448E76D}" dt="2020-04-29T22:18:07.738" v="119" actId="478"/>
          <ac:picMkLst>
            <pc:docMk/>
            <pc:sldMk cId="0" sldId="282"/>
            <ac:picMk id="171" creationId="{00000000-0000-0000-0000-000000000000}"/>
          </ac:picMkLst>
        </pc:picChg>
      </pc:sldChg>
      <pc:sldChg chg="del">
        <pc:chgData name="Júnior Westarb" userId="afebf80986af5e21" providerId="LiveId" clId="{06E953D8-FD23-4EB2-8A55-8490C448E76D}" dt="2020-04-29T22:14:17.424" v="116" actId="2696"/>
        <pc:sldMkLst>
          <pc:docMk/>
          <pc:sldMk cId="0" sldId="285"/>
        </pc:sldMkLst>
      </pc:sldChg>
      <pc:sldChg chg="modSp">
        <pc:chgData name="Júnior Westarb" userId="afebf80986af5e21" providerId="LiveId" clId="{06E953D8-FD23-4EB2-8A55-8490C448E76D}" dt="2020-04-29T22:14:24.857" v="118" actId="14100"/>
        <pc:sldMkLst>
          <pc:docMk/>
          <pc:sldMk cId="0" sldId="286"/>
        </pc:sldMkLst>
        <pc:spChg chg="mod">
          <ac:chgData name="Júnior Westarb" userId="afebf80986af5e21" providerId="LiveId" clId="{06E953D8-FD23-4EB2-8A55-8490C448E76D}" dt="2020-04-29T22:14:24.857" v="118" actId="14100"/>
          <ac:spMkLst>
            <pc:docMk/>
            <pc:sldMk cId="0" sldId="286"/>
            <ac:spMk id="182" creationId="{00000000-0000-0000-0000-000000000000}"/>
          </ac:spMkLst>
        </pc:spChg>
      </pc:sldChg>
      <pc:sldChg chg="add del">
        <pc:chgData name="Júnior Westarb" userId="afebf80986af5e21" providerId="LiveId" clId="{06E953D8-FD23-4EB2-8A55-8490C448E76D}" dt="2020-04-29T20:03:06.647" v="5" actId="47"/>
        <pc:sldMkLst>
          <pc:docMk/>
          <pc:sldMk cId="2568107611" sldId="288"/>
        </pc:sldMkLst>
      </pc:sldChg>
      <pc:sldChg chg="modSp add">
        <pc:chgData name="Júnior Westarb" userId="afebf80986af5e21" providerId="LiveId" clId="{06E953D8-FD23-4EB2-8A55-8490C448E76D}" dt="2020-04-29T20:03:25.989" v="32" actId="20577"/>
        <pc:sldMkLst>
          <pc:docMk/>
          <pc:sldMk cId="3967598300" sldId="288"/>
        </pc:sldMkLst>
        <pc:spChg chg="mod">
          <ac:chgData name="Júnior Westarb" userId="afebf80986af5e21" providerId="LiveId" clId="{06E953D8-FD23-4EB2-8A55-8490C448E76D}" dt="2020-04-29T20:03:25.989" v="32" actId="20577"/>
          <ac:spMkLst>
            <pc:docMk/>
            <pc:sldMk cId="3967598300" sldId="288"/>
            <ac:spMk id="130" creationId="{00000000-0000-0000-0000-000000000000}"/>
          </ac:spMkLst>
        </pc:spChg>
      </pc:sldChg>
      <pc:sldChg chg="addSp delSp modSp add">
        <pc:chgData name="Júnior Westarb" userId="afebf80986af5e21" providerId="LiveId" clId="{06E953D8-FD23-4EB2-8A55-8490C448E76D}" dt="2020-04-29T22:51:23.548" v="269" actId="14100"/>
        <pc:sldMkLst>
          <pc:docMk/>
          <pc:sldMk cId="775521208" sldId="289"/>
        </pc:sldMkLst>
        <pc:spChg chg="add mod">
          <ac:chgData name="Júnior Westarb" userId="afebf80986af5e21" providerId="LiveId" clId="{06E953D8-FD23-4EB2-8A55-8490C448E76D}" dt="2020-04-29T22:51:23.548" v="269" actId="14100"/>
          <ac:spMkLst>
            <pc:docMk/>
            <pc:sldMk cId="775521208" sldId="289"/>
            <ac:spMk id="2" creationId="{6575006F-B8B6-4450-8972-FAF21C382561}"/>
          </ac:spMkLst>
        </pc:spChg>
        <pc:spChg chg="add mod">
          <ac:chgData name="Júnior Westarb" userId="afebf80986af5e21" providerId="LiveId" clId="{06E953D8-FD23-4EB2-8A55-8490C448E76D}" dt="2020-04-29T22:31:42.062" v="154" actId="20577"/>
          <ac:spMkLst>
            <pc:docMk/>
            <pc:sldMk cId="775521208" sldId="289"/>
            <ac:spMk id="7" creationId="{CD0CC22E-13CF-47A2-A142-396C2406E46B}"/>
          </ac:spMkLst>
        </pc:spChg>
        <pc:spChg chg="mod">
          <ac:chgData name="Júnior Westarb" userId="afebf80986af5e21" providerId="LiveId" clId="{06E953D8-FD23-4EB2-8A55-8490C448E76D}" dt="2020-04-29T22:31:18.984" v="131" actId="20577"/>
          <ac:spMkLst>
            <pc:docMk/>
            <pc:sldMk cId="775521208" sldId="289"/>
            <ac:spMk id="174" creationId="{00000000-0000-0000-0000-000000000000}"/>
          </ac:spMkLst>
        </pc:spChg>
        <pc:picChg chg="mod">
          <ac:chgData name="Júnior Westarb" userId="afebf80986af5e21" providerId="LiveId" clId="{06E953D8-FD23-4EB2-8A55-8490C448E76D}" dt="2020-04-29T20:05:35.410" v="82" actId="1076"/>
          <ac:picMkLst>
            <pc:docMk/>
            <pc:sldMk cId="775521208" sldId="289"/>
            <ac:picMk id="173" creationId="{00000000-0000-0000-0000-000000000000}"/>
          </ac:picMkLst>
        </pc:picChg>
        <pc:picChg chg="del">
          <ac:chgData name="Júnior Westarb" userId="afebf80986af5e21" providerId="LiveId" clId="{06E953D8-FD23-4EB2-8A55-8490C448E76D}" dt="2020-04-29T20:04:00.837" v="62" actId="478"/>
          <ac:picMkLst>
            <pc:docMk/>
            <pc:sldMk cId="775521208" sldId="289"/>
            <ac:picMk id="176" creationId="{00000000-0000-0000-0000-000000000000}"/>
          </ac:picMkLst>
        </pc:picChg>
        <pc:picChg chg="add mod">
          <ac:chgData name="Júnior Westarb" userId="afebf80986af5e21" providerId="LiveId" clId="{06E953D8-FD23-4EB2-8A55-8490C448E76D}" dt="2020-04-29T20:05:46.231" v="84" actId="14100"/>
          <ac:picMkLst>
            <pc:docMk/>
            <pc:sldMk cId="775521208" sldId="289"/>
            <ac:picMk id="1026" creationId="{978585C5-B912-44EA-BC3F-74508D42415A}"/>
          </ac:picMkLst>
        </pc:picChg>
      </pc:sldChg>
      <pc:sldChg chg="delSp add">
        <pc:chgData name="Júnior Westarb" userId="afebf80986af5e21" providerId="LiveId" clId="{06E953D8-FD23-4EB2-8A55-8490C448E76D}" dt="2020-04-29T23:16:20.461" v="505" actId="478"/>
        <pc:sldMkLst>
          <pc:docMk/>
          <pc:sldMk cId="292497624" sldId="290"/>
        </pc:sldMkLst>
        <pc:picChg chg="del">
          <ac:chgData name="Júnior Westarb" userId="afebf80986af5e21" providerId="LiveId" clId="{06E953D8-FD23-4EB2-8A55-8490C448E76D}" dt="2020-04-29T23:16:20.461" v="505" actId="478"/>
          <ac:picMkLst>
            <pc:docMk/>
            <pc:sldMk cId="292497624" sldId="290"/>
            <ac:picMk id="175" creationId="{00000000-0000-0000-0000-000000000000}"/>
          </ac:picMkLst>
        </pc:picChg>
      </pc:sldChg>
      <pc:sldChg chg="modSp add">
        <pc:chgData name="Júnior Westarb" userId="afebf80986af5e21" providerId="LiveId" clId="{06E953D8-FD23-4EB2-8A55-8490C448E76D}" dt="2020-04-29T22:36:52.521" v="172" actId="14100"/>
        <pc:sldMkLst>
          <pc:docMk/>
          <pc:sldMk cId="2513963860" sldId="291"/>
        </pc:sldMkLst>
        <pc:spChg chg="mod">
          <ac:chgData name="Júnior Westarb" userId="afebf80986af5e21" providerId="LiveId" clId="{06E953D8-FD23-4EB2-8A55-8490C448E76D}" dt="2020-04-29T22:36:52.521" v="172" actId="14100"/>
          <ac:spMkLst>
            <pc:docMk/>
            <pc:sldMk cId="2513963860" sldId="291"/>
            <ac:spMk id="182" creationId="{00000000-0000-0000-0000-000000000000}"/>
          </ac:spMkLst>
        </pc:spChg>
      </pc:sldChg>
      <pc:sldChg chg="add del">
        <pc:chgData name="Júnior Westarb" userId="afebf80986af5e21" providerId="LiveId" clId="{06E953D8-FD23-4EB2-8A55-8490C448E76D}" dt="2020-04-29T22:36:01.479" v="159" actId="47"/>
        <pc:sldMkLst>
          <pc:docMk/>
          <pc:sldMk cId="1060273402" sldId="292"/>
        </pc:sldMkLst>
      </pc:sldChg>
      <pc:sldChg chg="addSp delSp modSp add">
        <pc:chgData name="Júnior Westarb" userId="afebf80986af5e21" providerId="LiveId" clId="{06E953D8-FD23-4EB2-8A55-8490C448E76D}" dt="2020-04-29T22:49:15.945" v="259" actId="1076"/>
        <pc:sldMkLst>
          <pc:docMk/>
          <pc:sldMk cId="1272506115" sldId="292"/>
        </pc:sldMkLst>
        <pc:spChg chg="add mod">
          <ac:chgData name="Júnior Westarb" userId="afebf80986af5e21" providerId="LiveId" clId="{06E953D8-FD23-4EB2-8A55-8490C448E76D}" dt="2020-04-29T22:47:28.193" v="220" actId="20577"/>
          <ac:spMkLst>
            <pc:docMk/>
            <pc:sldMk cId="1272506115" sldId="292"/>
            <ac:spMk id="2" creationId="{57FA66DB-A53B-40B7-9D9F-51E8BE922924}"/>
          </ac:spMkLst>
        </pc:spChg>
        <pc:spChg chg="add mod">
          <ac:chgData name="Júnior Westarb" userId="afebf80986af5e21" providerId="LiveId" clId="{06E953D8-FD23-4EB2-8A55-8490C448E76D}" dt="2020-04-29T22:47:53.905" v="232" actId="1076"/>
          <ac:spMkLst>
            <pc:docMk/>
            <pc:sldMk cId="1272506115" sldId="292"/>
            <ac:spMk id="3" creationId="{9C92886E-1029-4440-A4BF-55B5B8128008}"/>
          </ac:spMkLst>
        </pc:spChg>
        <pc:spChg chg="add mod">
          <ac:chgData name="Júnior Westarb" userId="afebf80986af5e21" providerId="LiveId" clId="{06E953D8-FD23-4EB2-8A55-8490C448E76D}" dt="2020-04-29T22:48:29.665" v="241" actId="1076"/>
          <ac:spMkLst>
            <pc:docMk/>
            <pc:sldMk cId="1272506115" sldId="292"/>
            <ac:spMk id="4" creationId="{7DDCD231-C3F8-4394-A003-DD974A90E575}"/>
          </ac:spMkLst>
        </pc:spChg>
        <pc:spChg chg="add mod">
          <ac:chgData name="Júnior Westarb" userId="afebf80986af5e21" providerId="LiveId" clId="{06E953D8-FD23-4EB2-8A55-8490C448E76D}" dt="2020-04-29T22:49:15.945" v="259" actId="1076"/>
          <ac:spMkLst>
            <pc:docMk/>
            <pc:sldMk cId="1272506115" sldId="292"/>
            <ac:spMk id="5" creationId="{FE798292-0CE5-4011-9BAB-2639FC0A4A42}"/>
          </ac:spMkLst>
        </pc:spChg>
        <pc:spChg chg="mod">
          <ac:chgData name="Júnior Westarb" userId="afebf80986af5e21" providerId="LiveId" clId="{06E953D8-FD23-4EB2-8A55-8490C448E76D}" dt="2020-04-29T22:46:32.758" v="205" actId="113"/>
          <ac:spMkLst>
            <pc:docMk/>
            <pc:sldMk cId="1272506115" sldId="292"/>
            <ac:spMk id="174" creationId="{00000000-0000-0000-0000-000000000000}"/>
          </ac:spMkLst>
        </pc:spChg>
        <pc:picChg chg="del">
          <ac:chgData name="Júnior Westarb" userId="afebf80986af5e21" providerId="LiveId" clId="{06E953D8-FD23-4EB2-8A55-8490C448E76D}" dt="2020-04-29T22:46:10.796" v="174" actId="478"/>
          <ac:picMkLst>
            <pc:docMk/>
            <pc:sldMk cId="1272506115" sldId="292"/>
            <ac:picMk id="176" creationId="{00000000-0000-0000-0000-000000000000}"/>
          </ac:picMkLst>
        </pc:picChg>
      </pc:sldChg>
      <pc:sldChg chg="add del">
        <pc:chgData name="Júnior Westarb" userId="afebf80986af5e21" providerId="LiveId" clId="{06E953D8-FD23-4EB2-8A55-8490C448E76D}" dt="2020-04-29T22:35:52.676" v="157" actId="47"/>
        <pc:sldMkLst>
          <pc:docMk/>
          <pc:sldMk cId="1804899651" sldId="292"/>
        </pc:sldMkLst>
      </pc:sldChg>
      <pc:sldChg chg="modSp add">
        <pc:chgData name="Júnior Westarb" userId="afebf80986af5e21" providerId="LiveId" clId="{06E953D8-FD23-4EB2-8A55-8490C448E76D}" dt="2020-04-29T23:00:01.472" v="376" actId="20577"/>
        <pc:sldMkLst>
          <pc:docMk/>
          <pc:sldMk cId="627397216" sldId="293"/>
        </pc:sldMkLst>
        <pc:spChg chg="mod">
          <ac:chgData name="Júnior Westarb" userId="afebf80986af5e21" providerId="LiveId" clId="{06E953D8-FD23-4EB2-8A55-8490C448E76D}" dt="2020-04-29T23:00:01.472" v="376" actId="20577"/>
          <ac:spMkLst>
            <pc:docMk/>
            <pc:sldMk cId="627397216" sldId="293"/>
            <ac:spMk id="2" creationId="{6575006F-B8B6-4450-8972-FAF21C382561}"/>
          </ac:spMkLst>
        </pc:spChg>
        <pc:spChg chg="mod">
          <ac:chgData name="Júnior Westarb" userId="afebf80986af5e21" providerId="LiveId" clId="{06E953D8-FD23-4EB2-8A55-8490C448E76D}" dt="2020-04-29T22:57:00.948" v="288" actId="20577"/>
          <ac:spMkLst>
            <pc:docMk/>
            <pc:sldMk cId="627397216" sldId="293"/>
            <ac:spMk id="7" creationId="{CD0CC22E-13CF-47A2-A142-396C2406E46B}"/>
          </ac:spMkLst>
        </pc:spChg>
        <pc:picChg chg="mod">
          <ac:chgData name="Júnior Westarb" userId="afebf80986af5e21" providerId="LiveId" clId="{06E953D8-FD23-4EB2-8A55-8490C448E76D}" dt="2020-04-29T22:59:02.836" v="291" actId="1076"/>
          <ac:picMkLst>
            <pc:docMk/>
            <pc:sldMk cId="627397216" sldId="293"/>
            <ac:picMk id="173" creationId="{00000000-0000-0000-0000-000000000000}"/>
          </ac:picMkLst>
        </pc:picChg>
      </pc:sldChg>
      <pc:sldChg chg="modSp add">
        <pc:chgData name="Júnior Westarb" userId="afebf80986af5e21" providerId="LiveId" clId="{06E953D8-FD23-4EB2-8A55-8490C448E76D}" dt="2020-04-29T23:03:19.565" v="441" actId="20577"/>
        <pc:sldMkLst>
          <pc:docMk/>
          <pc:sldMk cId="44389900" sldId="294"/>
        </pc:sldMkLst>
        <pc:spChg chg="mod">
          <ac:chgData name="Júnior Westarb" userId="afebf80986af5e21" providerId="LiveId" clId="{06E953D8-FD23-4EB2-8A55-8490C448E76D}" dt="2020-04-29T23:03:10.008" v="417" actId="108"/>
          <ac:spMkLst>
            <pc:docMk/>
            <pc:sldMk cId="44389900" sldId="294"/>
            <ac:spMk id="2" creationId="{6575006F-B8B6-4450-8972-FAF21C382561}"/>
          </ac:spMkLst>
        </pc:spChg>
        <pc:spChg chg="mod">
          <ac:chgData name="Júnior Westarb" userId="afebf80986af5e21" providerId="LiveId" clId="{06E953D8-FD23-4EB2-8A55-8490C448E76D}" dt="2020-04-29T23:03:19.565" v="441" actId="20577"/>
          <ac:spMkLst>
            <pc:docMk/>
            <pc:sldMk cId="44389900" sldId="294"/>
            <ac:spMk id="7" creationId="{CD0CC22E-13CF-47A2-A142-396C2406E46B}"/>
          </ac:spMkLst>
        </pc:spChg>
        <pc:picChg chg="mod">
          <ac:chgData name="Júnior Westarb" userId="afebf80986af5e21" providerId="LiveId" clId="{06E953D8-FD23-4EB2-8A55-8490C448E76D}" dt="2020-04-29T23:01:45.906" v="394" actId="1076"/>
          <ac:picMkLst>
            <pc:docMk/>
            <pc:sldMk cId="44389900" sldId="294"/>
            <ac:picMk id="173" creationId="{00000000-0000-0000-0000-000000000000}"/>
          </ac:picMkLst>
        </pc:picChg>
      </pc:sldChg>
      <pc:sldChg chg="modSp add del">
        <pc:chgData name="Júnior Westarb" userId="afebf80986af5e21" providerId="LiveId" clId="{06E953D8-FD23-4EB2-8A55-8490C448E76D}" dt="2020-04-29T23:00:26.815" v="386" actId="47"/>
        <pc:sldMkLst>
          <pc:docMk/>
          <pc:sldMk cId="2401674757" sldId="294"/>
        </pc:sldMkLst>
        <pc:spChg chg="mod">
          <ac:chgData name="Júnior Westarb" userId="afebf80986af5e21" providerId="LiveId" clId="{06E953D8-FD23-4EB2-8A55-8490C448E76D}" dt="2020-04-29T23:00:24.722" v="385" actId="20577"/>
          <ac:spMkLst>
            <pc:docMk/>
            <pc:sldMk cId="2401674757" sldId="294"/>
            <ac:spMk id="7" creationId="{CD0CC22E-13CF-47A2-A142-396C2406E46B}"/>
          </ac:spMkLst>
        </pc:spChg>
      </pc:sldChg>
      <pc:sldChg chg="modSp add">
        <pc:chgData name="Júnior Westarb" userId="afebf80986af5e21" providerId="LiveId" clId="{06E953D8-FD23-4EB2-8A55-8490C448E76D}" dt="2020-04-29T23:16:14.250" v="504" actId="207"/>
        <pc:sldMkLst>
          <pc:docMk/>
          <pc:sldMk cId="2561822426" sldId="295"/>
        </pc:sldMkLst>
        <pc:spChg chg="mod">
          <ac:chgData name="Júnior Westarb" userId="afebf80986af5e21" providerId="LiveId" clId="{06E953D8-FD23-4EB2-8A55-8490C448E76D}" dt="2020-04-29T23:16:14.250" v="504" actId="207"/>
          <ac:spMkLst>
            <pc:docMk/>
            <pc:sldMk cId="2561822426" sldId="295"/>
            <ac:spMk id="18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info.gupy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nior.westar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jose-helio-westarb-junior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3"/>
          <p:cNvPicPr/>
          <p:nvPr/>
        </p:nvPicPr>
        <p:blipFill>
          <a:blip r:embed="rId2"/>
          <a:stretch/>
        </p:blipFill>
        <p:spPr>
          <a:xfrm>
            <a:off x="15120" y="2160"/>
            <a:ext cx="12174120" cy="685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005840" y="640080"/>
            <a:ext cx="25596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DejaVu Sans"/>
              </a:rPr>
              <a:t>Como Implantar?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2049480" y="1841400"/>
            <a:ext cx="8465400" cy="382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/>
        </p:blipFill>
        <p:spPr>
          <a:xfrm>
            <a:off x="1405800" y="0"/>
            <a:ext cx="10784520" cy="700956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401840" y="1108080"/>
            <a:ext cx="4120560" cy="105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000000"/>
                </a:solidFill>
                <a:latin typeface="Arial"/>
                <a:ea typeface="DejaVu Sans"/>
              </a:rPr>
              <a:t>4 ETAPAS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3"/>
          <a:stretch/>
        </p:blipFill>
        <p:spPr>
          <a:xfrm>
            <a:off x="22320" y="2000160"/>
            <a:ext cx="4670640" cy="264672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3741840" y="2728080"/>
            <a:ext cx="8503200" cy="17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1 – Listar as necessidade da empresa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24" name="Picture 123"/>
          <p:cNvPicPr/>
          <p:nvPr/>
        </p:nvPicPr>
        <p:blipFill>
          <a:blip r:embed="rId4"/>
          <a:stretch/>
        </p:blipFill>
        <p:spPr>
          <a:xfrm>
            <a:off x="7209360" y="4297680"/>
            <a:ext cx="4968720" cy="257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3741840" y="2728080"/>
            <a:ext cx="8503200" cy="17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2- Eleger o fornecedor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7302240" y="4191480"/>
            <a:ext cx="4875840" cy="266580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477000" y="1998000"/>
            <a:ext cx="3324600" cy="263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3741840" y="2728080"/>
            <a:ext cx="8503200" cy="17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3- Implementar o piloto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3"/>
          <a:stretch/>
        </p:blipFill>
        <p:spPr>
          <a:xfrm>
            <a:off x="4206240" y="4206240"/>
            <a:ext cx="7933320" cy="2646720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4"/>
          <a:srcRect l="20593" t="7673" r="24666" b="4308"/>
          <a:stretch/>
        </p:blipFill>
        <p:spPr>
          <a:xfrm>
            <a:off x="464040" y="1737360"/>
            <a:ext cx="2735640" cy="310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3741840" y="2728080"/>
            <a:ext cx="8503200" cy="17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3- </a:t>
            </a:r>
            <a:r>
              <a:rPr lang="en-US" sz="32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Implementar</a:t>
            </a: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 </a:t>
            </a:r>
            <a:r>
              <a:rPr lang="en-US" sz="32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piloto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3"/>
          <a:stretch/>
        </p:blipFill>
        <p:spPr>
          <a:xfrm>
            <a:off x="4206240" y="4206240"/>
            <a:ext cx="7933320" cy="2646720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4"/>
          <a:srcRect l="20593" t="7673" r="24666" b="4308"/>
          <a:stretch/>
        </p:blipFill>
        <p:spPr>
          <a:xfrm>
            <a:off x="464040" y="1737360"/>
            <a:ext cx="2735640" cy="3108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5983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221840" y="928080"/>
            <a:ext cx="8503200" cy="17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4- Gerenciar o ciclo de vida da RPA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2972160" y="1568520"/>
            <a:ext cx="6902640" cy="521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1473840" y="2908080"/>
            <a:ext cx="8503200" cy="17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Quais as vantagens?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3"/>
          <a:srcRect l="11533" t="8180" r="11609" b="8592"/>
          <a:stretch/>
        </p:blipFill>
        <p:spPr>
          <a:xfrm>
            <a:off x="6622560" y="3086640"/>
            <a:ext cx="5538240" cy="374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2276280" y="48240"/>
            <a:ext cx="7662960" cy="68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3296880" y="3108960"/>
            <a:ext cx="53892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Benefícios Mensuráveis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0"/>
            <a:ext cx="5119920" cy="6857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178560" y="1280160"/>
            <a:ext cx="4392720" cy="43884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79" name="CustomShape 2"/>
          <p:cNvSpPr/>
          <p:nvPr/>
        </p:nvSpPr>
        <p:spPr>
          <a:xfrm>
            <a:off x="5852160" y="1280160"/>
            <a:ext cx="5668560" cy="82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José Hélio Westarb Júnior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907600" y="2011680"/>
            <a:ext cx="5668560" cy="82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Arquiteto de Inovação na DataInfo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5943600" y="3294000"/>
            <a:ext cx="5760000" cy="153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11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anos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área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TI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Especialista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em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Ciência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Dados 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Inovação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atuando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8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anos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com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Robotização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Processos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para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grandes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médias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empresas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82" name="CustomShape 5"/>
          <p:cNvSpPr/>
          <p:nvPr/>
        </p:nvSpPr>
        <p:spPr>
          <a:xfrm>
            <a:off x="5907600" y="2560320"/>
            <a:ext cx="5668560" cy="82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30 anos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274320" y="1188720"/>
            <a:ext cx="4875840" cy="487584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5721840" y="2728080"/>
            <a:ext cx="45187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Economia de Tempo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5721840" y="2728080"/>
            <a:ext cx="45187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Foco em atividades estratégicas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rcRect l="16772" r="14904"/>
          <a:stretch/>
        </p:blipFill>
        <p:spPr>
          <a:xfrm>
            <a:off x="274320" y="519840"/>
            <a:ext cx="5028120" cy="60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5721840" y="2728080"/>
            <a:ext cx="45187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Produtividade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3"/>
          <a:stretch/>
        </p:blipFill>
        <p:spPr>
          <a:xfrm>
            <a:off x="1371600" y="2080440"/>
            <a:ext cx="2856600" cy="285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5721840" y="2728080"/>
            <a:ext cx="45187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Menor incidência de erros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576360" y="1463040"/>
            <a:ext cx="4726440" cy="39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5721840" y="2728080"/>
            <a:ext cx="45187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Redução de Custos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57" name="Picture 156"/>
          <p:cNvPicPr/>
          <p:nvPr/>
        </p:nvPicPr>
        <p:blipFill>
          <a:blip r:embed="rId3"/>
          <a:stretch/>
        </p:blipFill>
        <p:spPr>
          <a:xfrm>
            <a:off x="731520" y="1188720"/>
            <a:ext cx="4479840" cy="447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150560" y="1082880"/>
            <a:ext cx="45187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Investimentos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147320" y="2074320"/>
            <a:ext cx="4575240" cy="420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Empregar a RPA não é algo exatamente barato.</a:t>
            </a:r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adoção do RPA tem suas vantagens de redução de custos.</a:t>
            </a:r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5852160" y="2083680"/>
            <a:ext cx="5550840" cy="3585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Considere a redução de custos e faça uma comparação com o valor que terá que desembolsar.</a:t>
            </a:r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  <a:p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Estude as mudanças e cultura que deverá empregar para esta adoção.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1150560" y="2666880"/>
            <a:ext cx="835920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Não foque apenas na redução de custos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64" name="Picture 163"/>
          <p:cNvPicPr/>
          <p:nvPr/>
        </p:nvPicPr>
        <p:blipFill>
          <a:blip r:embed="rId3"/>
          <a:stretch/>
        </p:blipFill>
        <p:spPr>
          <a:xfrm>
            <a:off x="6935400" y="3383280"/>
            <a:ext cx="5242680" cy="341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150560" y="1082880"/>
            <a:ext cx="835920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Envolva a equipe interna nos processos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Uns são robôs…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...Outros são Humanos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/>
            </a:endParaRPr>
          </a:p>
        </p:txBody>
      </p:sp>
      <p:pic>
        <p:nvPicPr>
          <p:cNvPr id="167" name="Picture 166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tretch/>
        </p:blipFill>
        <p:spPr>
          <a:xfrm>
            <a:off x="6870600" y="3383280"/>
            <a:ext cx="5307480" cy="357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1150560" y="578880"/>
            <a:ext cx="835920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Definição de Metodologias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72" name="Picture 171"/>
          <p:cNvPicPr/>
          <p:nvPr/>
        </p:nvPicPr>
        <p:blipFill>
          <a:blip r:embed="rId3"/>
          <a:stretch/>
        </p:blipFill>
        <p:spPr>
          <a:xfrm>
            <a:off x="1480320" y="1830960"/>
            <a:ext cx="9509760" cy="502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4354560" y="25588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Suportar a Operação, e agora?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4"/>
          <a:stretch/>
        </p:blipFill>
        <p:spPr>
          <a:xfrm>
            <a:off x="5760" y="2843280"/>
            <a:ext cx="4161600" cy="416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3"/>
          <p:cNvPicPr/>
          <p:nvPr/>
        </p:nvPicPr>
        <p:blipFill>
          <a:blip r:embed="rId2"/>
          <a:stretch/>
        </p:blipFill>
        <p:spPr>
          <a:xfrm>
            <a:off x="15120" y="21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572400" y="2308320"/>
            <a:ext cx="2765160" cy="50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3300"/>
              </a:lnSpc>
            </a:pPr>
            <a:r>
              <a:rPr lang="en-US" sz="2000" b="1" strike="noStrike" spc="-1">
                <a:solidFill>
                  <a:srgbClr val="FF6600"/>
                </a:solidFill>
                <a:latin typeface="Arial"/>
                <a:ea typeface="DejaVu Sans"/>
              </a:rPr>
              <a:t>DESMISTIFICANDO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198080" y="2853000"/>
            <a:ext cx="3812400" cy="7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99"/>
              </a:lnSpc>
            </a:pPr>
            <a:r>
              <a:rPr lang="en-US" sz="6600" b="1" strike="noStrike" spc="-1">
                <a:solidFill>
                  <a:srgbClr val="FFFFFF"/>
                </a:solidFill>
                <a:latin typeface="Arial"/>
                <a:ea typeface="DejaVu Sans"/>
              </a:rPr>
              <a:t>RPA</a:t>
            </a:r>
            <a:endParaRPr lang="en-US" sz="6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1189329" y="115211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latin typeface="Arial"/>
              </a:rPr>
              <a:t>Alguns</a:t>
            </a:r>
            <a:r>
              <a:rPr lang="en-US" sz="3200" b="1" strike="noStrike" spc="-1" dirty="0">
                <a:latin typeface="Arial"/>
              </a:rPr>
              <a:t> </a:t>
            </a:r>
            <a:r>
              <a:rPr lang="en-US" sz="3200" b="1" strike="noStrike" spc="-1" dirty="0" err="1">
                <a:latin typeface="Arial"/>
              </a:rPr>
              <a:t>projetos</a:t>
            </a:r>
            <a:r>
              <a:rPr lang="en-US" sz="3200" b="1" spc="-1" dirty="0">
                <a:latin typeface="Arial"/>
              </a:rPr>
              <a:t>….</a:t>
            </a:r>
            <a:endParaRPr lang="en-US" sz="3200" b="1" strike="noStrike" spc="-1" dirty="0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FA66DB-A53B-40B7-9D9F-51E8BE922924}"/>
              </a:ext>
            </a:extLst>
          </p:cNvPr>
          <p:cNvSpPr/>
          <p:nvPr/>
        </p:nvSpPr>
        <p:spPr>
          <a:xfrm>
            <a:off x="1189329" y="1989470"/>
            <a:ext cx="9530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6640" indent="-283680" algn="just">
              <a:lnSpc>
                <a:spcPct val="100000"/>
              </a:lnSpc>
              <a:spcBef>
                <a:spcPts val="99"/>
              </a:spcBef>
              <a:buClr>
                <a:srgbClr val="A5A5A5"/>
              </a:buClr>
              <a:buFont typeface="Arial"/>
              <a:buChar char="•"/>
            </a:pPr>
            <a:r>
              <a:rPr lang="en-US" b="1" spc="-1" dirty="0">
                <a:solidFill>
                  <a:schemeClr val="tx2"/>
                </a:solidFill>
              </a:rPr>
              <a:t>ENERGIA: </a:t>
            </a:r>
            <a:r>
              <a:rPr lang="en-US" b="1" spc="-1" dirty="0" err="1">
                <a:solidFill>
                  <a:schemeClr val="tx2"/>
                </a:solidFill>
              </a:rPr>
              <a:t>Cadastro</a:t>
            </a:r>
            <a:r>
              <a:rPr lang="en-US" b="1" spc="-1" dirty="0">
                <a:solidFill>
                  <a:schemeClr val="tx2"/>
                </a:solidFill>
              </a:rPr>
              <a:t> </a:t>
            </a:r>
            <a:r>
              <a:rPr lang="en-US" b="1" spc="-1" dirty="0" err="1">
                <a:solidFill>
                  <a:schemeClr val="tx2"/>
                </a:solidFill>
              </a:rPr>
              <a:t>Automatizado</a:t>
            </a:r>
            <a:r>
              <a:rPr lang="en-US" b="1" spc="-1" dirty="0">
                <a:solidFill>
                  <a:schemeClr val="tx2"/>
                </a:solidFill>
              </a:rPr>
              <a:t> de </a:t>
            </a:r>
            <a:r>
              <a:rPr lang="en-US" b="1" spc="-1" dirty="0" err="1">
                <a:solidFill>
                  <a:schemeClr val="tx2"/>
                </a:solidFill>
              </a:rPr>
              <a:t>projetos</a:t>
            </a:r>
            <a:r>
              <a:rPr lang="en-US" b="1" spc="-1" dirty="0">
                <a:solidFill>
                  <a:schemeClr val="tx2"/>
                </a:solidFill>
              </a:rPr>
              <a:t> no </a:t>
            </a:r>
            <a:r>
              <a:rPr lang="en-US" b="1" spc="-7" dirty="0" err="1">
                <a:solidFill>
                  <a:schemeClr val="tx2"/>
                </a:solidFill>
              </a:rPr>
              <a:t>sistema</a:t>
            </a:r>
            <a:r>
              <a:rPr lang="en-US" b="1" spc="-7" dirty="0">
                <a:solidFill>
                  <a:schemeClr val="tx2"/>
                </a:solidFill>
              </a:rPr>
              <a:t> </a:t>
            </a:r>
            <a:r>
              <a:rPr lang="en-US" b="1" spc="-1" dirty="0">
                <a:solidFill>
                  <a:schemeClr val="tx2"/>
                </a:solidFill>
              </a:rPr>
              <a:t>de </a:t>
            </a:r>
            <a:r>
              <a:rPr lang="en-US" b="1" spc="-1" dirty="0" err="1">
                <a:solidFill>
                  <a:schemeClr val="tx2"/>
                </a:solidFill>
              </a:rPr>
              <a:t>Pesquisa</a:t>
            </a:r>
            <a:r>
              <a:rPr lang="en-US" b="1" spc="-1" dirty="0">
                <a:solidFill>
                  <a:schemeClr val="tx2"/>
                </a:solidFill>
              </a:rPr>
              <a:t> e </a:t>
            </a:r>
            <a:r>
              <a:rPr lang="en-US" b="1" spc="-1" dirty="0" err="1">
                <a:solidFill>
                  <a:schemeClr val="tx2"/>
                </a:solidFill>
              </a:rPr>
              <a:t>Projetos</a:t>
            </a:r>
            <a:r>
              <a:rPr lang="en-US" b="1" spc="-1" dirty="0">
                <a:solidFill>
                  <a:schemeClr val="tx2"/>
                </a:solidFill>
              </a:rPr>
              <a:t>  </a:t>
            </a:r>
            <a:r>
              <a:rPr lang="en-US" b="1" spc="-1" dirty="0" err="1">
                <a:solidFill>
                  <a:schemeClr val="tx2"/>
                </a:solidFill>
              </a:rPr>
              <a:t>sustentáveis</a:t>
            </a:r>
            <a:r>
              <a:rPr lang="en-US" b="1" spc="-1" dirty="0">
                <a:solidFill>
                  <a:schemeClr val="tx2"/>
                </a:solidFill>
              </a:rPr>
              <a:t>, </a:t>
            </a:r>
            <a:r>
              <a:rPr lang="en-US" b="1" spc="-1" dirty="0" err="1">
                <a:solidFill>
                  <a:schemeClr val="tx2"/>
                </a:solidFill>
              </a:rPr>
              <a:t>lendo</a:t>
            </a:r>
            <a:r>
              <a:rPr lang="en-US" b="1" spc="-1" dirty="0">
                <a:solidFill>
                  <a:schemeClr val="tx2"/>
                </a:solidFill>
              </a:rPr>
              <a:t> </a:t>
            </a:r>
            <a:r>
              <a:rPr lang="en-US" b="1" spc="-1" dirty="0" err="1">
                <a:solidFill>
                  <a:schemeClr val="tx2"/>
                </a:solidFill>
              </a:rPr>
              <a:t>documentos</a:t>
            </a:r>
            <a:r>
              <a:rPr lang="en-US" b="1" spc="-1" dirty="0">
                <a:solidFill>
                  <a:schemeClr val="tx2"/>
                </a:solidFill>
              </a:rPr>
              <a:t> </a:t>
            </a:r>
            <a:r>
              <a:rPr lang="en-US" b="1" spc="-7" dirty="0">
                <a:solidFill>
                  <a:schemeClr val="tx2"/>
                </a:solidFill>
              </a:rPr>
              <a:t>PDF </a:t>
            </a:r>
            <a:r>
              <a:rPr lang="en-US" b="1" spc="-1" dirty="0" err="1">
                <a:solidFill>
                  <a:schemeClr val="tx2"/>
                </a:solidFill>
              </a:rPr>
              <a:t>usando</a:t>
            </a:r>
            <a:r>
              <a:rPr lang="en-US" b="1" spc="-1" dirty="0">
                <a:solidFill>
                  <a:schemeClr val="tx2"/>
                </a:solidFill>
              </a:rPr>
              <a:t> OCR e </a:t>
            </a:r>
            <a:r>
              <a:rPr lang="en-US" b="1" spc="-1" dirty="0" err="1">
                <a:solidFill>
                  <a:schemeClr val="tx2"/>
                </a:solidFill>
              </a:rPr>
              <a:t>incluindo</a:t>
            </a:r>
            <a:r>
              <a:rPr lang="en-US" b="1" spc="-1" dirty="0">
                <a:solidFill>
                  <a:schemeClr val="tx2"/>
                </a:solidFill>
              </a:rPr>
              <a:t> no </a:t>
            </a:r>
            <a:r>
              <a:rPr lang="en-US" b="1" spc="-1" dirty="0" err="1">
                <a:solidFill>
                  <a:schemeClr val="tx2"/>
                </a:solidFill>
              </a:rPr>
              <a:t>sistema</a:t>
            </a:r>
            <a:r>
              <a:rPr lang="en-US" b="1" spc="-1" dirty="0">
                <a:solidFill>
                  <a:schemeClr val="tx2"/>
                </a:solidFill>
              </a:rPr>
              <a:t>  </a:t>
            </a:r>
            <a:r>
              <a:rPr lang="en-US" b="1" spc="-1" dirty="0" err="1">
                <a:solidFill>
                  <a:schemeClr val="tx2"/>
                </a:solidFill>
              </a:rPr>
              <a:t>automaticamente</a:t>
            </a:r>
            <a:r>
              <a:rPr lang="en-US" b="1" spc="-1" dirty="0">
                <a:solidFill>
                  <a:schemeClr val="tx2"/>
                </a:solidFill>
              </a:rPr>
              <a:t>.</a:t>
            </a:r>
            <a:endParaRPr lang="en-US" spc="-1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2886E-1029-4440-A4BF-55B5B8128008}"/>
              </a:ext>
            </a:extLst>
          </p:cNvPr>
          <p:cNvSpPr/>
          <p:nvPr/>
        </p:nvSpPr>
        <p:spPr>
          <a:xfrm>
            <a:off x="1189328" y="3288495"/>
            <a:ext cx="9530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7360" indent="-283680">
              <a:lnSpc>
                <a:spcPct val="100000"/>
              </a:lnSpc>
              <a:buClr>
                <a:srgbClr val="A5A5A5"/>
              </a:buClr>
              <a:buFont typeface="Arial"/>
              <a:buChar char="•"/>
            </a:pPr>
            <a:r>
              <a:rPr lang="en-US" b="1" spc="-46" dirty="0">
                <a:solidFill>
                  <a:schemeClr val="tx2"/>
                </a:solidFill>
              </a:rPr>
              <a:t>RH:  </a:t>
            </a:r>
            <a:r>
              <a:rPr lang="en-US" b="1" spc="-46" dirty="0" err="1">
                <a:solidFill>
                  <a:schemeClr val="tx2"/>
                </a:solidFill>
              </a:rPr>
              <a:t>Automatização</a:t>
            </a:r>
            <a:r>
              <a:rPr lang="en-US" b="1" spc="-46" dirty="0">
                <a:solidFill>
                  <a:schemeClr val="tx2"/>
                </a:solidFill>
              </a:rPr>
              <a:t> do </a:t>
            </a:r>
            <a:r>
              <a:rPr lang="en-US" b="1" spc="-46" dirty="0" err="1">
                <a:solidFill>
                  <a:schemeClr val="tx2"/>
                </a:solidFill>
              </a:rPr>
              <a:t>processo</a:t>
            </a:r>
            <a:r>
              <a:rPr lang="en-US" b="1" spc="-46" dirty="0">
                <a:solidFill>
                  <a:schemeClr val="tx2"/>
                </a:solidFill>
              </a:rPr>
              <a:t> de </a:t>
            </a:r>
            <a:r>
              <a:rPr lang="en-US" b="1" spc="-46" dirty="0" err="1">
                <a:solidFill>
                  <a:schemeClr val="tx2"/>
                </a:solidFill>
              </a:rPr>
              <a:t>recrutamento</a:t>
            </a:r>
            <a:r>
              <a:rPr lang="en-US" b="1" spc="-46" dirty="0">
                <a:solidFill>
                  <a:schemeClr val="tx2"/>
                </a:solidFill>
              </a:rPr>
              <a:t> via </a:t>
            </a:r>
            <a:r>
              <a:rPr lang="en-US" b="1" spc="-46" dirty="0" err="1">
                <a:solidFill>
                  <a:schemeClr val="tx2"/>
                </a:solidFill>
              </a:rPr>
              <a:t>Robô</a:t>
            </a:r>
            <a:r>
              <a:rPr lang="en-US" b="1" spc="-46" dirty="0">
                <a:solidFill>
                  <a:schemeClr val="tx2"/>
                </a:solidFill>
              </a:rPr>
              <a:t> no LinkedIn, </a:t>
            </a:r>
            <a:r>
              <a:rPr lang="en-US" b="1" spc="-46" dirty="0" err="1">
                <a:solidFill>
                  <a:schemeClr val="tx2"/>
                </a:solidFill>
              </a:rPr>
              <a:t>categorização</a:t>
            </a:r>
            <a:r>
              <a:rPr lang="en-US" b="1" spc="-46" dirty="0">
                <a:solidFill>
                  <a:schemeClr val="tx2"/>
                </a:solidFill>
              </a:rPr>
              <a:t>, taxa de </a:t>
            </a:r>
            <a:r>
              <a:rPr lang="en-US" b="1" spc="-46" dirty="0" err="1">
                <a:solidFill>
                  <a:schemeClr val="tx2"/>
                </a:solidFill>
              </a:rPr>
              <a:t>aderência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ao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perfil</a:t>
            </a:r>
            <a:r>
              <a:rPr lang="en-US" b="1" spc="-46" dirty="0">
                <a:solidFill>
                  <a:schemeClr val="tx2"/>
                </a:solidFill>
              </a:rPr>
              <a:t> e </a:t>
            </a:r>
            <a:r>
              <a:rPr lang="en-US" b="1" spc="-46" dirty="0" err="1">
                <a:solidFill>
                  <a:schemeClr val="tx2"/>
                </a:solidFill>
              </a:rPr>
              <a:t>envio</a:t>
            </a:r>
            <a:r>
              <a:rPr lang="en-US" b="1" spc="-46" dirty="0">
                <a:solidFill>
                  <a:schemeClr val="tx2"/>
                </a:solidFill>
              </a:rPr>
              <a:t> de </a:t>
            </a:r>
            <a:r>
              <a:rPr lang="en-US" b="1" spc="-46" dirty="0" err="1">
                <a:solidFill>
                  <a:schemeClr val="tx2"/>
                </a:solidFill>
              </a:rPr>
              <a:t>mensagem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automática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sobre</a:t>
            </a:r>
            <a:r>
              <a:rPr lang="en-US" b="1" spc="-46" dirty="0">
                <a:solidFill>
                  <a:schemeClr val="tx2"/>
                </a:solidFill>
              </a:rPr>
              <a:t> a </a:t>
            </a:r>
            <a:r>
              <a:rPr lang="en-US" b="1" spc="-46" dirty="0" err="1">
                <a:solidFill>
                  <a:schemeClr val="tx2"/>
                </a:solidFill>
              </a:rPr>
              <a:t>vaga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ao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possível</a:t>
            </a:r>
            <a:r>
              <a:rPr lang="en-US" b="1" spc="-46" dirty="0">
                <a:solidFill>
                  <a:schemeClr val="tx2"/>
                </a:solidFill>
              </a:rPr>
              <a:t> </a:t>
            </a:r>
            <a:r>
              <a:rPr lang="en-US" b="1" spc="-46" dirty="0" err="1">
                <a:solidFill>
                  <a:schemeClr val="tx2"/>
                </a:solidFill>
              </a:rPr>
              <a:t>candidato</a:t>
            </a:r>
            <a:r>
              <a:rPr lang="en-US" b="1" spc="-46" dirty="0">
                <a:solidFill>
                  <a:schemeClr val="tx2"/>
                </a:solidFill>
              </a:rPr>
              <a:t>.</a:t>
            </a:r>
            <a:endParaRPr lang="en-US" spc="-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CD231-C3F8-4394-A003-DD974A90E575}"/>
              </a:ext>
            </a:extLst>
          </p:cNvPr>
          <p:cNvSpPr/>
          <p:nvPr/>
        </p:nvSpPr>
        <p:spPr>
          <a:xfrm>
            <a:off x="1189328" y="4429344"/>
            <a:ext cx="9431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6640" indent="-283680" algn="just">
              <a:lnSpc>
                <a:spcPct val="100000"/>
              </a:lnSpc>
              <a:buClr>
                <a:srgbClr val="A5A5A5"/>
              </a:buClr>
              <a:buFont typeface="Arial"/>
              <a:buChar char="•"/>
            </a:pPr>
            <a:r>
              <a:rPr lang="en-US" b="1" spc="-1" dirty="0">
                <a:solidFill>
                  <a:schemeClr val="tx2"/>
                </a:solidFill>
              </a:rPr>
              <a:t>RH: </a:t>
            </a:r>
            <a:r>
              <a:rPr lang="en-US" b="1" spc="-1" dirty="0" err="1">
                <a:solidFill>
                  <a:schemeClr val="tx2"/>
                </a:solidFill>
              </a:rPr>
              <a:t>Integração</a:t>
            </a:r>
            <a:r>
              <a:rPr lang="en-US" b="1" spc="-1" dirty="0">
                <a:solidFill>
                  <a:schemeClr val="tx2"/>
                </a:solidFill>
              </a:rPr>
              <a:t> de </a:t>
            </a:r>
            <a:r>
              <a:rPr lang="en-US" b="1" spc="-1" dirty="0" err="1">
                <a:solidFill>
                  <a:schemeClr val="tx2"/>
                </a:solidFill>
              </a:rPr>
              <a:t>Relógios</a:t>
            </a:r>
            <a:r>
              <a:rPr lang="en-US" b="1" spc="-1" dirty="0">
                <a:solidFill>
                  <a:schemeClr val="tx2"/>
                </a:solidFill>
              </a:rPr>
              <a:t> </a:t>
            </a:r>
            <a:r>
              <a:rPr lang="en-US" b="1" spc="-1" dirty="0" err="1">
                <a:solidFill>
                  <a:schemeClr val="tx2"/>
                </a:solidFill>
              </a:rPr>
              <a:t>ponto</a:t>
            </a:r>
            <a:r>
              <a:rPr lang="en-US" b="1" spc="-1" dirty="0">
                <a:solidFill>
                  <a:schemeClr val="tx2"/>
                </a:solidFill>
              </a:rPr>
              <a:t> com o </a:t>
            </a:r>
            <a:r>
              <a:rPr lang="en-US" b="1" spc="-1" dirty="0" err="1">
                <a:solidFill>
                  <a:schemeClr val="tx2"/>
                </a:solidFill>
              </a:rPr>
              <a:t>sistema</a:t>
            </a:r>
            <a:r>
              <a:rPr lang="en-US" b="1" spc="-1" dirty="0">
                <a:solidFill>
                  <a:schemeClr val="tx2"/>
                </a:solidFill>
              </a:rPr>
              <a:t> de </a:t>
            </a:r>
            <a:r>
              <a:rPr lang="en-US" b="1" spc="-1" dirty="0" err="1">
                <a:solidFill>
                  <a:schemeClr val="tx2"/>
                </a:solidFill>
              </a:rPr>
              <a:t>contabilização</a:t>
            </a:r>
            <a:r>
              <a:rPr lang="en-US" b="1" spc="-1" dirty="0">
                <a:solidFill>
                  <a:schemeClr val="tx2"/>
                </a:solidFill>
              </a:rPr>
              <a:t> de horas e </a:t>
            </a:r>
            <a:r>
              <a:rPr lang="en-US" b="1" spc="-1" dirty="0" err="1">
                <a:solidFill>
                  <a:schemeClr val="tx2"/>
                </a:solidFill>
              </a:rPr>
              <a:t>apontamentos</a:t>
            </a:r>
            <a:r>
              <a:rPr lang="en-US" b="1" spc="-1" dirty="0">
                <a:solidFill>
                  <a:schemeClr val="tx2"/>
                </a:solidFill>
              </a:rPr>
              <a:t> </a:t>
            </a:r>
            <a:r>
              <a:rPr lang="en-US" b="1" spc="-1" dirty="0" err="1">
                <a:solidFill>
                  <a:schemeClr val="tx2"/>
                </a:solidFill>
              </a:rPr>
              <a:t>usando</a:t>
            </a:r>
            <a:r>
              <a:rPr lang="en-US" b="1" spc="-1" dirty="0">
                <a:solidFill>
                  <a:schemeClr val="tx2"/>
                </a:solidFill>
              </a:rPr>
              <a:t> RPA e IoT.</a:t>
            </a:r>
            <a:endParaRPr lang="en-US" spc="-1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798292-0CE5-4011-9BAB-2639FC0A4A42}"/>
              </a:ext>
            </a:extLst>
          </p:cNvPr>
          <p:cNvSpPr/>
          <p:nvPr/>
        </p:nvSpPr>
        <p:spPr>
          <a:xfrm>
            <a:off x="1189329" y="5330799"/>
            <a:ext cx="9530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6640" indent="-283680" algn="just">
              <a:lnSpc>
                <a:spcPct val="100000"/>
              </a:lnSpc>
              <a:buClr>
                <a:srgbClr val="A5A5A5"/>
              </a:buClr>
              <a:buFont typeface="Arial"/>
              <a:buChar char="•"/>
            </a:pPr>
            <a:r>
              <a:rPr lang="en-US" b="1" spc="-7" dirty="0">
                <a:solidFill>
                  <a:schemeClr val="tx2"/>
                </a:solidFill>
              </a:rPr>
              <a:t>BEBIDAS: </a:t>
            </a:r>
            <a:r>
              <a:rPr lang="en-US" b="1" spc="-7" dirty="0" err="1">
                <a:solidFill>
                  <a:schemeClr val="tx2"/>
                </a:solidFill>
              </a:rPr>
              <a:t>Extração</a:t>
            </a:r>
            <a:r>
              <a:rPr lang="en-US" b="1" spc="-7" dirty="0">
                <a:solidFill>
                  <a:schemeClr val="tx2"/>
                </a:solidFill>
              </a:rPr>
              <a:t> </a:t>
            </a:r>
            <a:r>
              <a:rPr lang="en-US" b="1" spc="-1" dirty="0">
                <a:solidFill>
                  <a:schemeClr val="tx2"/>
                </a:solidFill>
              </a:rPr>
              <a:t>de </a:t>
            </a:r>
            <a:r>
              <a:rPr lang="en-US" b="1" spc="-1" dirty="0" err="1">
                <a:solidFill>
                  <a:schemeClr val="tx2"/>
                </a:solidFill>
              </a:rPr>
              <a:t>relatórios</a:t>
            </a:r>
            <a:r>
              <a:rPr lang="en-US" b="1" spc="-1" dirty="0">
                <a:solidFill>
                  <a:schemeClr val="tx2"/>
                </a:solidFill>
              </a:rPr>
              <a:t> do SAP </a:t>
            </a:r>
            <a:r>
              <a:rPr lang="en-US" b="1" spc="-1" dirty="0" err="1">
                <a:solidFill>
                  <a:schemeClr val="tx2"/>
                </a:solidFill>
              </a:rPr>
              <a:t>usando</a:t>
            </a:r>
            <a:r>
              <a:rPr lang="en-US" b="1" spc="-1" dirty="0">
                <a:solidFill>
                  <a:schemeClr val="tx2"/>
                </a:solidFill>
              </a:rPr>
              <a:t> Python com SAPGUI e WIN32 libs,  </a:t>
            </a:r>
            <a:r>
              <a:rPr lang="en-US" b="1" spc="-1" dirty="0" err="1">
                <a:solidFill>
                  <a:schemeClr val="tx2"/>
                </a:solidFill>
              </a:rPr>
              <a:t>usando</a:t>
            </a:r>
            <a:r>
              <a:rPr lang="en-US" b="1" spc="-1" dirty="0">
                <a:solidFill>
                  <a:schemeClr val="tx2"/>
                </a:solidFill>
              </a:rPr>
              <a:t> Pandas </a:t>
            </a:r>
            <a:r>
              <a:rPr lang="en-US" b="1" spc="-7" dirty="0">
                <a:solidFill>
                  <a:schemeClr val="tx2"/>
                </a:solidFill>
              </a:rPr>
              <a:t>para </a:t>
            </a:r>
            <a:r>
              <a:rPr lang="en-US" b="1" spc="-1" dirty="0" err="1">
                <a:solidFill>
                  <a:schemeClr val="tx2"/>
                </a:solidFill>
              </a:rPr>
              <a:t>cruzamento</a:t>
            </a:r>
            <a:r>
              <a:rPr lang="en-US" b="1" spc="-1" dirty="0">
                <a:solidFill>
                  <a:schemeClr val="tx2"/>
                </a:solidFill>
              </a:rPr>
              <a:t> de dados com </a:t>
            </a:r>
            <a:r>
              <a:rPr lang="en-US" b="1" spc="-1" dirty="0" err="1">
                <a:solidFill>
                  <a:schemeClr val="tx2"/>
                </a:solidFill>
              </a:rPr>
              <a:t>planilhas</a:t>
            </a:r>
            <a:r>
              <a:rPr lang="en-US" b="1" spc="26" dirty="0">
                <a:solidFill>
                  <a:schemeClr val="tx2"/>
                </a:solidFill>
              </a:rPr>
              <a:t> </a:t>
            </a:r>
            <a:r>
              <a:rPr lang="en-US" b="1" spc="-7" dirty="0" err="1">
                <a:solidFill>
                  <a:schemeClr val="tx2"/>
                </a:solidFill>
              </a:rPr>
              <a:t>existentes</a:t>
            </a:r>
            <a:r>
              <a:rPr lang="en-US" b="1" spc="-7" dirty="0">
                <a:solidFill>
                  <a:schemeClr val="tx2"/>
                </a:solidFill>
              </a:rPr>
              <a:t>.</a:t>
            </a:r>
            <a:endParaRPr lang="en-US" spc="-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06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4354560" y="25588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PA: Amazon.com.br: Amazon Appstore">
            <a:extLst>
              <a:ext uri="{FF2B5EF4-FFF2-40B4-BE49-F238E27FC236}">
                <a16:creationId xmlns:a16="http://schemas.microsoft.com/office/drawing/2014/main" id="{978585C5-B912-44EA-BC3F-74508D42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7" y="2977560"/>
            <a:ext cx="3882203" cy="38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D0CC22E-13CF-47A2-A142-396C2406E46B}"/>
              </a:ext>
            </a:extLst>
          </p:cNvPr>
          <p:cNvSpPr/>
          <p:nvPr/>
        </p:nvSpPr>
        <p:spPr>
          <a:xfrm>
            <a:off x="4506960" y="27112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Arial"/>
              </a:rPr>
              <a:t>WEBSCRAPING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75006F-B8B6-4450-8972-FAF21C382561}"/>
              </a:ext>
            </a:extLst>
          </p:cNvPr>
          <p:cNvSpPr/>
          <p:nvPr/>
        </p:nvSpPr>
        <p:spPr>
          <a:xfrm>
            <a:off x="4605720" y="3970495"/>
            <a:ext cx="7014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0" dirty="0">
                <a:solidFill>
                  <a:schemeClr val="tx2"/>
                </a:solidFill>
                <a:effectLst/>
                <a:latin typeface="roboto slab"/>
              </a:rPr>
              <a:t>Essa espécie de “garimpo” da internet envolve </a:t>
            </a:r>
            <a:r>
              <a:rPr lang="pt-BR" sz="2400" b="1" i="0" dirty="0">
                <a:solidFill>
                  <a:schemeClr val="tx2"/>
                </a:solidFill>
                <a:effectLst/>
                <a:latin typeface="roboto slab"/>
              </a:rPr>
              <a:t>extrair informações relevantes de determinado site para depois serem analisadas</a:t>
            </a:r>
            <a:r>
              <a:rPr lang="pt-BR" sz="2400" i="0" dirty="0">
                <a:solidFill>
                  <a:schemeClr val="tx2"/>
                </a:solidFill>
                <a:effectLst/>
                <a:latin typeface="roboto slab"/>
              </a:rPr>
              <a:t>. Esses dados serão usados para aprimorar a tomada de decisões com maior chance de acerto e sucesso.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212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4354560" y="25588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PA: Amazon.com.br: Amazon Appstore">
            <a:extLst>
              <a:ext uri="{FF2B5EF4-FFF2-40B4-BE49-F238E27FC236}">
                <a16:creationId xmlns:a16="http://schemas.microsoft.com/office/drawing/2014/main" id="{978585C5-B912-44EA-BC3F-74508D42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7" y="2977560"/>
            <a:ext cx="3882203" cy="38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D0CC22E-13CF-47A2-A142-396C2406E46B}"/>
              </a:ext>
            </a:extLst>
          </p:cNvPr>
          <p:cNvSpPr/>
          <p:nvPr/>
        </p:nvSpPr>
        <p:spPr>
          <a:xfrm>
            <a:off x="4506960" y="27112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Arial"/>
              </a:rPr>
              <a:t>WEBSCRAPING – CUIDADO!!!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75006F-B8B6-4450-8972-FAF21C382561}"/>
              </a:ext>
            </a:extLst>
          </p:cNvPr>
          <p:cNvSpPr/>
          <p:nvPr/>
        </p:nvSpPr>
        <p:spPr>
          <a:xfrm>
            <a:off x="4605720" y="3970495"/>
            <a:ext cx="7014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latin typeface="roboto slab"/>
              </a:rPr>
              <a:t>robots.txt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latin typeface="roboto slab"/>
              </a:rPr>
              <a:t>termos de serviço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latin typeface="roboto slab"/>
              </a:rPr>
              <a:t>leis do local em que o site está hospedado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latin typeface="roboto slab"/>
              </a:rPr>
              <a:t>taxa de rastreamento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latin typeface="roboto slab"/>
              </a:rPr>
              <a:t>identificação do Scraper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latin typeface="roboto slab"/>
              </a:rPr>
              <a:t>proteção dos dados coletados</a:t>
            </a:r>
          </a:p>
        </p:txBody>
      </p:sp>
    </p:spTree>
    <p:extLst>
      <p:ext uri="{BB962C8B-B14F-4D97-AF65-F5344CB8AC3E}">
        <p14:creationId xmlns:p14="http://schemas.microsoft.com/office/powerpoint/2010/main" val="443899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4354560" y="25588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PA: Amazon.com.br: Amazon Appstore">
            <a:extLst>
              <a:ext uri="{FF2B5EF4-FFF2-40B4-BE49-F238E27FC236}">
                <a16:creationId xmlns:a16="http://schemas.microsoft.com/office/drawing/2014/main" id="{978585C5-B912-44EA-BC3F-74508D42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7" y="2977560"/>
            <a:ext cx="3882203" cy="38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D0CC22E-13CF-47A2-A142-396C2406E46B}"/>
              </a:ext>
            </a:extLst>
          </p:cNvPr>
          <p:cNvSpPr/>
          <p:nvPr/>
        </p:nvSpPr>
        <p:spPr>
          <a:xfrm>
            <a:off x="4506960" y="27112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Arial"/>
              </a:rPr>
              <a:t>BOT RPA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75006F-B8B6-4450-8972-FAF21C382561}"/>
              </a:ext>
            </a:extLst>
          </p:cNvPr>
          <p:cNvSpPr/>
          <p:nvPr/>
        </p:nvSpPr>
        <p:spPr>
          <a:xfrm>
            <a:off x="4605720" y="3970495"/>
            <a:ext cx="7014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roboto slab"/>
              </a:rPr>
              <a:t>Podemos usar o selenium web driver que é ferramenta de teste automatizado que realiza simulação de um usuário, além de outras libs.</a:t>
            </a:r>
          </a:p>
        </p:txBody>
      </p:sp>
    </p:spTree>
    <p:extLst>
      <p:ext uri="{BB962C8B-B14F-4D97-AF65-F5344CB8AC3E}">
        <p14:creationId xmlns:p14="http://schemas.microsoft.com/office/powerpoint/2010/main" val="627397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4354560" y="25588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latin typeface="Arial"/>
              </a:rPr>
              <a:t>Chega</a:t>
            </a:r>
            <a:r>
              <a:rPr lang="en-US" sz="3200" b="1" strike="noStrike" spc="-1" dirty="0">
                <a:latin typeface="Arial"/>
              </a:rPr>
              <a:t> de conversa, BORA CODAR….</a:t>
            </a:r>
          </a:p>
        </p:txBody>
      </p:sp>
      <p:pic>
        <p:nvPicPr>
          <p:cNvPr id="1026" name="Picture 2" descr="RPA: Amazon.com.br: Amazon Appstore">
            <a:extLst>
              <a:ext uri="{FF2B5EF4-FFF2-40B4-BE49-F238E27FC236}">
                <a16:creationId xmlns:a16="http://schemas.microsoft.com/office/drawing/2014/main" id="{978585C5-B912-44EA-BC3F-74508D42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7" y="2977560"/>
            <a:ext cx="3882203" cy="38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76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4354560" y="2558880"/>
            <a:ext cx="629352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Tá esperando o que pra sair do Manual?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3"/>
          <a:stretch/>
        </p:blipFill>
        <p:spPr>
          <a:xfrm>
            <a:off x="8345520" y="687924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4"/>
          <a:stretch/>
        </p:blipFill>
        <p:spPr>
          <a:xfrm>
            <a:off x="-1737360" y="0"/>
            <a:ext cx="60883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3"/>
          <p:cNvPicPr/>
          <p:nvPr/>
        </p:nvPicPr>
        <p:blipFill>
          <a:blip r:embed="rId2"/>
          <a:stretch/>
        </p:blipFill>
        <p:spPr>
          <a:xfrm>
            <a:off x="0" y="-39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4297680" y="2743200"/>
            <a:ext cx="3481754" cy="77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Perguntas</a:t>
            </a:r>
            <a:r>
              <a:rPr lang="en-US" sz="4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3"/>
          <p:cNvPicPr/>
          <p:nvPr/>
        </p:nvPicPr>
        <p:blipFill>
          <a:blip r:embed="rId2"/>
          <a:stretch/>
        </p:blipFill>
        <p:spPr>
          <a:xfrm>
            <a:off x="0" y="-39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3094892" y="2236763"/>
            <a:ext cx="6597748" cy="23071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dirty="0">
                <a:hlinkClick r:id="rId3"/>
              </a:rPr>
              <a:t>Vagas: https://datainfo.gupy.io/</a:t>
            </a:r>
            <a:endParaRPr lang="en-US" sz="4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963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3"/>
          <p:cNvPicPr/>
          <p:nvPr/>
        </p:nvPicPr>
        <p:blipFill>
          <a:blip r:embed="rId2"/>
          <a:stretch/>
        </p:blipFill>
        <p:spPr>
          <a:xfrm>
            <a:off x="0" y="-39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825743" y="970671"/>
            <a:ext cx="10522633" cy="23071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u="sng" strike="noStrike" spc="-1" dirty="0">
                <a:solidFill>
                  <a:srgbClr val="002060"/>
                </a:solidFill>
                <a:latin typeface="Arial"/>
              </a:rPr>
              <a:t>Medium:</a:t>
            </a:r>
            <a:r>
              <a:rPr lang="en-US" sz="4800" b="0" u="sng" strike="noStrike" spc="-1" dirty="0">
                <a:solidFill>
                  <a:srgbClr val="002060"/>
                </a:solidFill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4800" u="sng" spc="-1" dirty="0">
              <a:solidFill>
                <a:srgbClr val="0563C1"/>
              </a:solidFill>
              <a:latin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https://medium.com/@junior.westarb</a:t>
            </a:r>
            <a:endParaRPr lang="pt-BR" sz="2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pt-BR" sz="4800" b="1" u="sng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pt-BR" sz="4800" b="1" u="sng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LinkedIn:</a:t>
            </a:r>
            <a:r>
              <a:rPr lang="pt-BR" sz="4800" u="sng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>
              <a:lnSpc>
                <a:spcPct val="100000"/>
              </a:lnSpc>
            </a:pPr>
            <a:endParaRPr lang="pt-BR" sz="4800" u="sng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https://www.linkedin.com/in/jose-helio-westarb-junior/</a:t>
            </a:r>
            <a:endParaRPr lang="en-US" sz="4800" b="0" strike="noStrike" spc="-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8224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3"/>
          <p:cNvPicPr/>
          <p:nvPr/>
        </p:nvPicPr>
        <p:blipFill>
          <a:blip r:embed="rId2"/>
          <a:stretch/>
        </p:blipFill>
        <p:spPr>
          <a:xfrm>
            <a:off x="15120" y="21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6521400" y="5051520"/>
            <a:ext cx="942480" cy="50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3300"/>
              </a:lnSpc>
            </a:pPr>
            <a:r>
              <a:rPr lang="en-US" sz="2000" b="1" strike="noStrike" spc="-1">
                <a:solidFill>
                  <a:srgbClr val="FF6600"/>
                </a:solidFill>
                <a:latin typeface="Arial"/>
                <a:ea typeface="DejaVu Sans"/>
              </a:rPr>
              <a:t>Obrigado!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3"/>
          <p:cNvPicPr/>
          <p:nvPr/>
        </p:nvPicPr>
        <p:blipFill>
          <a:blip r:embed="rId2"/>
          <a:stretch/>
        </p:blipFill>
        <p:spPr>
          <a:xfrm>
            <a:off x="15480" y="252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3383280" y="2997000"/>
            <a:ext cx="67658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DejaVu Sans"/>
              </a:rPr>
              <a:t>O que é RPA (Robotic Process Automation)?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3"/>
          <p:cNvPicPr/>
          <p:nvPr/>
        </p:nvPicPr>
        <p:blipFill>
          <a:blip r:embed="rId2"/>
          <a:stretch/>
        </p:blipFill>
        <p:spPr>
          <a:xfrm>
            <a:off x="0" y="-39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6334200" y="2377440"/>
            <a:ext cx="5378760" cy="228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  <a:ea typeface="DejaVu Sans"/>
              </a:rPr>
              <a:t>RPA, ou Robotic Process Automation, é uma aplicação tecnológica de automação de processos que utiliza softwares “robôs”.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  <a:ea typeface="DejaVu Sans"/>
              </a:rPr>
              <a:t>Sua finalidade é substituir tarefas muito repetitivas, de baixa importância ou operacionais de uma empresa.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  <a:ea typeface="DejaVu Sans"/>
              </a:rPr>
              <a:t>O RPA  “</a:t>
            </a:r>
            <a:r>
              <a:rPr lang="en-US" sz="1800" b="1" strike="noStrike" spc="-1">
                <a:solidFill>
                  <a:srgbClr val="404040"/>
                </a:solidFill>
                <a:latin typeface="Calibri"/>
                <a:ea typeface="DejaVu Sans"/>
              </a:rPr>
              <a:t>imita</a:t>
            </a:r>
            <a:r>
              <a:rPr lang="en-US" sz="1800" b="0" strike="noStrike" spc="-1">
                <a:solidFill>
                  <a:srgbClr val="404040"/>
                </a:solidFill>
                <a:latin typeface="Calibri"/>
                <a:ea typeface="DejaVu Sans"/>
              </a:rPr>
              <a:t>” a atuação de um ser humano executando atividades em um computador.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0" name="Picture 89"/>
          <p:cNvPicPr/>
          <p:nvPr/>
        </p:nvPicPr>
        <p:blipFill>
          <a:blip r:embed="rId3"/>
          <a:stretch/>
        </p:blipFill>
        <p:spPr>
          <a:xfrm>
            <a:off x="365760" y="2103120"/>
            <a:ext cx="5668560" cy="297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3"/>
          <p:cNvPicPr/>
          <p:nvPr/>
        </p:nvPicPr>
        <p:blipFill>
          <a:blip r:embed="rId2"/>
          <a:stretch/>
        </p:blipFill>
        <p:spPr>
          <a:xfrm>
            <a:off x="4320" y="15012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1147320" y="1700280"/>
            <a:ext cx="4575240" cy="420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Além disso, a RPA pode ainda ajudar em atividades como: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Cobrança de clientes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Processamento de pedidos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Envio de notificações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Atualização de perfis de clientes e funcionários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Encerramento de contas fraudulentas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Geração de relatórios de conformidade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Operar aplicações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Fazer cálculos complexos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Gerenciar banco de talentos do RH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Registrar,modificar, validar e analisar dados da empresa</a:t>
            </a: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Monitorar tarefas automatizadas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3"/>
          <a:stretch/>
        </p:blipFill>
        <p:spPr>
          <a:xfrm>
            <a:off x="6805080" y="914400"/>
            <a:ext cx="1698120" cy="1491840"/>
          </a:xfrm>
          <a:prstGeom prst="rect">
            <a:avLst/>
          </a:prstGeom>
          <a:ln>
            <a:noFill/>
          </a:ln>
        </p:spPr>
      </p:pic>
      <p:pic>
        <p:nvPicPr>
          <p:cNvPr id="94" name="Picture 93"/>
          <p:cNvPicPr/>
          <p:nvPr/>
        </p:nvPicPr>
        <p:blipFill>
          <a:blip r:embed="rId4"/>
          <a:stretch/>
        </p:blipFill>
        <p:spPr>
          <a:xfrm>
            <a:off x="8911440" y="2048760"/>
            <a:ext cx="1645200" cy="139932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5"/>
          <a:stretch/>
        </p:blipFill>
        <p:spPr>
          <a:xfrm>
            <a:off x="7578360" y="3433680"/>
            <a:ext cx="1571400" cy="1425240"/>
          </a:xfrm>
          <a:prstGeom prst="rect">
            <a:avLst/>
          </a:prstGeom>
          <a:ln>
            <a:noFill/>
          </a:ln>
        </p:spPr>
      </p:pic>
      <p:pic>
        <p:nvPicPr>
          <p:cNvPr id="96" name="Picture 95"/>
          <p:cNvPicPr/>
          <p:nvPr/>
        </p:nvPicPr>
        <p:blipFill>
          <a:blip r:embed="rId6"/>
          <a:stretch/>
        </p:blipFill>
        <p:spPr>
          <a:xfrm>
            <a:off x="9418320" y="4362840"/>
            <a:ext cx="1645200" cy="144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532800" y="665640"/>
            <a:ext cx="3228480" cy="31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1800"/>
              </a:lnSpc>
            </a:pPr>
            <a:r>
              <a:rPr lang="en-US" sz="1600" b="1" strike="noStrike" spc="-1">
                <a:solidFill>
                  <a:srgbClr val="808080"/>
                </a:solidFill>
                <a:latin typeface="Arial"/>
                <a:ea typeface="DejaVu Sans"/>
              </a:rPr>
              <a:t>DESAFIOS ROBOTIC PROCESS AUTOMATION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1205280" y="2103120"/>
            <a:ext cx="9949680" cy="334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532800" y="665640"/>
            <a:ext cx="3228480" cy="31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1800"/>
              </a:lnSpc>
            </a:pPr>
            <a:r>
              <a:rPr lang="en-US" sz="1600" b="1" strike="noStrike" spc="-1">
                <a:solidFill>
                  <a:srgbClr val="808080"/>
                </a:solidFill>
                <a:latin typeface="Arial"/>
                <a:ea typeface="DejaVu Sans"/>
              </a:rPr>
              <a:t>DESAFIOS ROBOTIC PROCESS AUTOMATION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3"/>
          <a:stretch/>
        </p:blipFill>
        <p:spPr>
          <a:xfrm>
            <a:off x="4572360" y="2214000"/>
            <a:ext cx="3199320" cy="409464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041200" y="2671200"/>
            <a:ext cx="2347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Solicitação de crédito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125080" y="4114800"/>
            <a:ext cx="2228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Avaliação de crédito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041200" y="2671200"/>
            <a:ext cx="2347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Solicitação de crédito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2103120" y="5486400"/>
            <a:ext cx="2246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Detecção de Fraude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7984800" y="2324880"/>
            <a:ext cx="335304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Automatização de cruzamento de dados do cliente e avaliação de documentos.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7955280" y="3749040"/>
            <a:ext cx="335304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Determinação de Score do cliente automaticamente.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9" name="CustomShape 8"/>
          <p:cNvSpPr/>
          <p:nvPr/>
        </p:nvSpPr>
        <p:spPr>
          <a:xfrm>
            <a:off x="7955280" y="5250600"/>
            <a:ext cx="335304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Avaliação de riscos de fraude realizando cruzamento de informações e uso de Machine Learning.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" name="CustomShape 9"/>
          <p:cNvSpPr/>
          <p:nvPr/>
        </p:nvSpPr>
        <p:spPr>
          <a:xfrm>
            <a:off x="3017520" y="1391040"/>
            <a:ext cx="1336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DESAFIOS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" name="CustomShape 10"/>
          <p:cNvSpPr/>
          <p:nvPr/>
        </p:nvSpPr>
        <p:spPr>
          <a:xfrm>
            <a:off x="7715160" y="1427040"/>
            <a:ext cx="1813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SOLUÇÃO RPA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3"/>
          <p:cNvPicPr/>
          <p:nvPr/>
        </p:nvPicPr>
        <p:blipFill>
          <a:blip r:embed="rId2"/>
          <a:stretch/>
        </p:blipFill>
        <p:spPr>
          <a:xfrm>
            <a:off x="3960" y="149760"/>
            <a:ext cx="12174120" cy="685980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532800" y="665640"/>
            <a:ext cx="3228480" cy="31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1800"/>
              </a:lnSpc>
            </a:pPr>
            <a:r>
              <a:rPr lang="en-US" sz="1600" b="1" strike="noStrike" spc="-1">
                <a:solidFill>
                  <a:srgbClr val="808080"/>
                </a:solidFill>
                <a:latin typeface="Arial"/>
                <a:ea typeface="DejaVu Sans"/>
              </a:rPr>
              <a:t>ETAPAS ROBOTIC PROCESS AUTOMATION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3"/>
          <a:stretch/>
        </p:blipFill>
        <p:spPr>
          <a:xfrm>
            <a:off x="1007280" y="1675080"/>
            <a:ext cx="10135440" cy="419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614</Words>
  <Application>Microsoft Office PowerPoint</Application>
  <PresentationFormat>Widescreen</PresentationFormat>
  <Paragraphs>110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roboto slab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Semper</dc:creator>
  <dc:description/>
  <cp:lastModifiedBy>Júnior Westarb</cp:lastModifiedBy>
  <cp:revision>47</cp:revision>
  <dcterms:created xsi:type="dcterms:W3CDTF">2018-12-12T17:38:08Z</dcterms:created>
  <dcterms:modified xsi:type="dcterms:W3CDTF">2020-04-29T23:19:00Z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